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sldIdLst>
    <p:sldId id="266" r:id="rId5"/>
    <p:sldId id="308" r:id="rId6"/>
    <p:sldId id="267" r:id="rId7"/>
    <p:sldId id="305" r:id="rId8"/>
    <p:sldId id="268" r:id="rId9"/>
    <p:sldId id="307" r:id="rId10"/>
    <p:sldId id="269" r:id="rId11"/>
    <p:sldId id="306" r:id="rId12"/>
    <p:sldId id="270" r:id="rId13"/>
    <p:sldId id="301" r:id="rId14"/>
    <p:sldId id="271" r:id="rId15"/>
    <p:sldId id="304" r:id="rId16"/>
    <p:sldId id="272" r:id="rId17"/>
    <p:sldId id="303" r:id="rId18"/>
    <p:sldId id="273" r:id="rId19"/>
    <p:sldId id="302" r:id="rId20"/>
    <p:sldId id="274" r:id="rId21"/>
    <p:sldId id="299" r:id="rId22"/>
    <p:sldId id="275" r:id="rId23"/>
    <p:sldId id="300" r:id="rId24"/>
    <p:sldId id="276" r:id="rId25"/>
    <p:sldId id="298" r:id="rId26"/>
    <p:sldId id="278" r:id="rId27"/>
    <p:sldId id="293" r:id="rId28"/>
    <p:sldId id="279" r:id="rId29"/>
    <p:sldId id="297" r:id="rId30"/>
    <p:sldId id="280" r:id="rId31"/>
    <p:sldId id="296" r:id="rId32"/>
    <p:sldId id="281" r:id="rId33"/>
    <p:sldId id="295" r:id="rId34"/>
    <p:sldId id="282" r:id="rId35"/>
    <p:sldId id="294" r:id="rId36"/>
    <p:sldId id="283" r:id="rId37"/>
    <p:sldId id="289" r:id="rId38"/>
    <p:sldId id="284" r:id="rId39"/>
    <p:sldId id="292" r:id="rId40"/>
    <p:sldId id="285" r:id="rId41"/>
    <p:sldId id="291" r:id="rId42"/>
    <p:sldId id="286" r:id="rId43"/>
    <p:sldId id="290" r:id="rId44"/>
    <p:sldId id="287" r:id="rId45"/>
    <p:sldId id="288" r:id="rId46"/>
    <p:sldId id="310" r:id="rId47"/>
    <p:sldId id="312" r:id="rId48"/>
    <p:sldId id="311" r:id="rId49"/>
    <p:sldId id="31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02F"/>
    <a:srgbClr val="77121C"/>
    <a:srgbClr val="D14E59"/>
    <a:srgbClr val="41338C"/>
    <a:srgbClr val="685CA3"/>
    <a:srgbClr val="59AEC1"/>
    <a:srgbClr val="D5B068"/>
    <a:srgbClr val="261F53"/>
    <a:srgbClr val="309AB1"/>
    <a:srgbClr val="194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94658"/>
  </p:normalViewPr>
  <p:slideViewPr>
    <p:cSldViewPr snapToGrid="0">
      <p:cViewPr varScale="1">
        <p:scale>
          <a:sx n="106" d="100"/>
          <a:sy n="106" d="100"/>
        </p:scale>
        <p:origin x="13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7899-65FB-894A-BC6F-14F23A8DDB63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2E93-57AE-DA44-B788-3566B33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EC0AE-0DFD-8C2C-B1EC-733EC925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5A947-8166-CBF7-2487-0A673455C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6CFB4-ED5B-DAFD-2FD0-41E33DF16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86DE3-47A3-FED6-09D7-9EF9E79CB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8138E-54F5-A018-1A8A-0AD4B0A4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CD3E2F-6DF4-CE44-3F33-B2BE4712C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D0974-2DA7-053A-5019-EBBCD550D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E0E0F-4539-BDB3-C664-99A74E667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F33E-B5CD-3881-A5EB-E541F3B8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5F448-B56D-C6E9-F263-9D9D96956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6610A-C5C0-D85E-DE34-340D0233F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24A3-472E-162C-BFCE-CE014F121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DCA68-9F67-54D6-CF3F-5E6AC1B1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B5F68-2AA4-C02F-70DB-2B995C268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48EC5-BE85-DBD1-C79D-8046DC152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F26A-97A3-6B44-E5D0-6EB6E21D1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DE709-DD65-8766-985D-8DCEB934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123E2-9063-A2EC-426A-57D779C3E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6846E-9FCA-5BD8-AF89-3FCE8D9B2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B9322-3BE0-761A-7F84-57B110803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FD113-B751-4F80-E0E3-453EFDDA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865D5-37F2-BFD2-CEC7-ED193AED8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3BF67-54EC-886B-B239-902F95AAF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AF2B5-4986-D022-975A-9EF3C3AF3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5FE3-12E7-32D9-F131-B4D781C7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00223-19D6-D27C-75A6-87FB588BE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D78AE-B8AD-8D03-8E1C-3C5152847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F2870-27E7-8E3C-BE92-BB0426E24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70AC1-4AC2-FCA9-E4C2-DF367A59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DB42D-2DF2-05DC-2F0B-CF5BE8342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0F684-AAF6-72E7-3C6B-DB1817208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CCFB2-66F7-EFBD-EA45-1C0C53C22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4741-7839-FA6F-6DCC-5FC3E727D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74211-5BAC-45D9-5286-1EAEBDC41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999A3-F133-0505-1FB5-A726B4740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0278E-3A67-0AB4-49B2-57F912FA5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2E93-57AE-DA44-B788-3566B3328B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A7A14F-C702-58C8-E91E-3D5D0694B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48" t="25230" b="2523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43C305-4082-1C1F-3568-ACBAABA0D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0" b="14949"/>
          <a:stretch>
            <a:fillRect/>
          </a:stretch>
        </p:blipFill>
        <p:spPr>
          <a:xfrm>
            <a:off x="-1" y="5289671"/>
            <a:ext cx="4513414" cy="15683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13948A2-166D-12BC-C7B9-3286C35C965D}"/>
              </a:ext>
            </a:extLst>
          </p:cNvPr>
          <p:cNvGrpSpPr/>
          <p:nvPr userDrawn="1"/>
        </p:nvGrpSpPr>
        <p:grpSpPr>
          <a:xfrm rot="10800000" flipH="1">
            <a:off x="7671370" y="0"/>
            <a:ext cx="4520628" cy="2816165"/>
            <a:chOff x="7671370" y="4041835"/>
            <a:chExt cx="4520628" cy="28161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430EBD-5815-5C9A-A4D5-082E280482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930" b="14949"/>
            <a:stretch>
              <a:fillRect/>
            </a:stretch>
          </p:blipFill>
          <p:spPr>
            <a:xfrm rot="10800000" flipV="1">
              <a:off x="7671370" y="5261035"/>
              <a:ext cx="4513414" cy="156832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4AFE88-16EA-78D1-D40E-68E7D6856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132" t="26621" r="-4166" b="16699"/>
            <a:stretch>
              <a:fillRect/>
            </a:stretch>
          </p:blipFill>
          <p:spPr>
            <a:xfrm rot="10800000">
              <a:off x="10701866" y="4041835"/>
              <a:ext cx="1490132" cy="2816165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59DD98C-4609-1269-923E-1591DE4590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32" t="26621" r="-4166" b="16699"/>
          <a:stretch>
            <a:fillRect/>
          </a:stretch>
        </p:blipFill>
        <p:spPr>
          <a:xfrm rot="10800000" flipH="1">
            <a:off x="7216" y="4041835"/>
            <a:ext cx="1490132" cy="2816165"/>
          </a:xfrm>
          <a:prstGeom prst="rect">
            <a:avLst/>
          </a:prstGeom>
        </p:spPr>
      </p:pic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34F9C703-548B-7AF8-0AC2-9FF2890A4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5549" y="913817"/>
            <a:ext cx="8602502" cy="954663"/>
          </a:xfrm>
        </p:spPr>
        <p:txBody>
          <a:bodyPr>
            <a:noAutofit/>
          </a:bodyPr>
          <a:lstStyle>
            <a:lvl1pPr marL="0" indent="0" algn="ctr">
              <a:buNone/>
              <a:defRPr sz="7500" b="1">
                <a:solidFill>
                  <a:srgbClr val="D5B068">
                    <a:alpha val="39000"/>
                  </a:srgbClr>
                </a:solidFill>
              </a:defRPr>
            </a:lvl1pPr>
          </a:lstStyle>
          <a:p>
            <a:pPr lvl="0"/>
            <a:r>
              <a:rPr lang="en-US" dirty="0"/>
              <a:t>WELCOME 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A3A75A-BE97-0DE2-3E01-C7ACB83E47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425" y="2228310"/>
            <a:ext cx="4222750" cy="38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School_Intro">
    <p:bg>
      <p:bgPr>
        <a:gradFill flip="none" rotWithShape="1">
          <a:gsLst>
            <a:gs pos="0">
              <a:srgbClr val="D14E59"/>
            </a:gs>
            <a:gs pos="99000">
              <a:srgbClr val="77121C"/>
            </a:gs>
            <a:gs pos="50000">
              <a:srgbClr val="C6202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56DA698-D332-A97B-5FFC-EC235A796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991"/>
          <a:stretch>
            <a:fillRect/>
          </a:stretch>
        </p:blipFill>
        <p:spPr>
          <a:xfrm>
            <a:off x="-37393" y="0"/>
            <a:ext cx="4737069" cy="6858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4784278" y="0"/>
            <a:ext cx="0" cy="99866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9469" y="6138736"/>
            <a:ext cx="0" cy="71926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4428986" y="0"/>
            <a:ext cx="135466" cy="727730"/>
            <a:chOff x="11531908" y="237470"/>
            <a:chExt cx="135466" cy="7277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37470"/>
              <a:ext cx="0" cy="592263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C8EDB1-1055-BB49-A432-69AF57C28DE7}"/>
              </a:ext>
            </a:extLst>
          </p:cNvPr>
          <p:cNvGrpSpPr/>
          <p:nvPr userDrawn="1"/>
        </p:nvGrpSpPr>
        <p:grpSpPr>
          <a:xfrm flipH="1">
            <a:off x="11142134" y="0"/>
            <a:ext cx="1049866" cy="656294"/>
            <a:chOff x="-1" y="249902"/>
            <a:chExt cx="1049866" cy="6562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ABCC45-2935-48C7-4B44-E3064538C07B}"/>
                </a:ext>
              </a:extLst>
            </p:cNvPr>
            <p:cNvGrpSpPr/>
            <p:nvPr userDrawn="1"/>
          </p:nvGrpSpPr>
          <p:grpSpPr>
            <a:xfrm>
              <a:off x="-1" y="432063"/>
              <a:ext cx="1049866" cy="474133"/>
              <a:chOff x="8771467" y="-169333"/>
              <a:chExt cx="1049866" cy="474133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352CDCD-8985-6A47-E8EC-6AE6AEFD9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28667" y="287867"/>
                <a:ext cx="592666" cy="0"/>
              </a:xfrm>
              <a:prstGeom prst="straightConnector1">
                <a:avLst/>
              </a:prstGeom>
              <a:ln w="28575" cmpd="sng">
                <a:solidFill>
                  <a:schemeClr val="bg1"/>
                </a:solidFill>
                <a:headEnd type="none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C45AC7B-2B95-5C1D-107A-9A80447B164C}"/>
                  </a:ext>
                </a:extLst>
              </p:cNvPr>
              <p:cNvCxnSpPr/>
              <p:nvPr userDrawn="1"/>
            </p:nvCxnSpPr>
            <p:spPr>
              <a:xfrm flipH="1" flipV="1">
                <a:off x="8771467" y="-169333"/>
                <a:ext cx="474133" cy="47413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0F885DE-F6CE-8D01-E141-B5F871A0035F}"/>
                </a:ext>
              </a:extLst>
            </p:cNvPr>
            <p:cNvGrpSpPr/>
            <p:nvPr userDrawn="1"/>
          </p:nvGrpSpPr>
          <p:grpSpPr>
            <a:xfrm>
              <a:off x="609599" y="249902"/>
              <a:ext cx="135466" cy="439864"/>
              <a:chOff x="11531908" y="525336"/>
              <a:chExt cx="135466" cy="439864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02932DE-E076-EDE7-836C-10B7B6D70A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607798" y="525336"/>
                <a:ext cx="0" cy="304397"/>
              </a:xfrm>
              <a:prstGeom prst="straightConnector1">
                <a:avLst/>
              </a:prstGeom>
              <a:ln w="28575" cmpd="sng">
                <a:solidFill>
                  <a:schemeClr val="bg1"/>
                </a:solidFill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853F1A1-9159-6E32-6290-9D96BA248769}"/>
                  </a:ext>
                </a:extLst>
              </p:cNvPr>
              <p:cNvSpPr/>
              <p:nvPr userDrawn="1"/>
            </p:nvSpPr>
            <p:spPr>
              <a:xfrm>
                <a:off x="11531908" y="829734"/>
                <a:ext cx="135466" cy="135466"/>
              </a:xfrm>
              <a:prstGeom prst="ellipse">
                <a:avLst/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11446934" y="5776718"/>
            <a:ext cx="135466" cy="1081282"/>
            <a:chOff x="11531908" y="-116082"/>
            <a:chExt cx="135466" cy="108128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116082"/>
              <a:ext cx="0" cy="945814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13500000">
            <a:off x="4240112" y="5340923"/>
            <a:ext cx="1003586" cy="1162258"/>
            <a:chOff x="8817747" y="-704183"/>
            <a:chExt cx="1003586" cy="116225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8100000">
              <a:off x="8817747" y="-704183"/>
              <a:ext cx="0" cy="11622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2D65C8A-5A1A-1D0C-6850-BFCFDC422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2634" y="2291910"/>
            <a:ext cx="6688668" cy="1972349"/>
          </a:xfrm>
        </p:spPr>
        <p:txBody>
          <a:bodyPr>
            <a:noAutofit/>
          </a:bodyPr>
          <a:lstStyle>
            <a:lvl1pPr marL="0" indent="0" algn="ctr">
              <a:buNone/>
              <a:defRPr sz="5500" b="1">
                <a:solidFill>
                  <a:schemeClr val="bg1">
                    <a:alpha val="39000"/>
                  </a:schemeClr>
                </a:solidFill>
              </a:defRPr>
            </a:lvl1pPr>
          </a:lstStyle>
          <a:p>
            <a:pPr lvl="0"/>
            <a:r>
              <a:rPr lang="en-US" dirty="0"/>
              <a:t>HIGH SCHOOL</a:t>
            </a:r>
          </a:p>
          <a:p>
            <a:pPr lvl="0"/>
            <a:r>
              <a:rPr lang="en-US" dirty="0"/>
              <a:t>DEMONSTRATIONS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F67527F-16EB-F3EC-64E4-8CF21D429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98" y="1635193"/>
            <a:ext cx="3217044" cy="32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egeTrack_Team">
    <p:bg>
      <p:bgPr>
        <a:gradFill flip="none" rotWithShape="1">
          <a:gsLst>
            <a:gs pos="0">
              <a:srgbClr val="D14E59"/>
            </a:gs>
            <a:gs pos="74000">
              <a:srgbClr val="77121C"/>
            </a:gs>
            <a:gs pos="37000">
              <a:srgbClr val="C6202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643B21-0E13-4D6D-4809-BBD9833BA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9" r="549"/>
          <a:stretch/>
        </p:blipFill>
        <p:spPr>
          <a:xfrm>
            <a:off x="-1" y="4961467"/>
            <a:ext cx="12192001" cy="18965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786DDDC-70B8-3C4F-FA2E-9225DB5D9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973" y="5454583"/>
            <a:ext cx="1152205" cy="1176825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2D65C8A-5A1A-1D0C-6850-BFCFDC422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90" y="5754670"/>
            <a:ext cx="10088662" cy="1323200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rgbClr val="77121C">
                    <a:alpha val="20058"/>
                  </a:srgbClr>
                </a:solidFill>
              </a:defRPr>
            </a:lvl1pPr>
          </a:lstStyle>
          <a:p>
            <a:pPr lvl="0"/>
            <a:r>
              <a:rPr lang="en-US" dirty="0"/>
              <a:t>HIGH SCHOOL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0"/>
            <a:ext cx="0" cy="111760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" y="4826000"/>
            <a:ext cx="0" cy="829733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ABCC45-2935-48C7-4B44-E3064538C07B}"/>
              </a:ext>
            </a:extLst>
          </p:cNvPr>
          <p:cNvGrpSpPr/>
          <p:nvPr userDrawn="1"/>
        </p:nvGrpSpPr>
        <p:grpSpPr>
          <a:xfrm>
            <a:off x="-1" y="432063"/>
            <a:ext cx="1049866" cy="474133"/>
            <a:chOff x="8771467" y="-169333"/>
            <a:chExt cx="1049866" cy="47413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52CDCD-8985-6A47-E8EC-6AE6AEFD9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45AC7B-2B95-5C1D-107A-9A80447B164C}"/>
                </a:ext>
              </a:extLst>
            </p:cNvPr>
            <p:cNvCxnSpPr/>
            <p:nvPr userDrawn="1"/>
          </p:nvCxnSpPr>
          <p:spPr>
            <a:xfrm flipH="1" flipV="1">
              <a:off x="8771467" y="-169333"/>
              <a:ext cx="474133" cy="4741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11531908" y="0"/>
            <a:ext cx="135466" cy="965200"/>
            <a:chOff x="11531908" y="0"/>
            <a:chExt cx="135466" cy="965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0"/>
              <a:ext cx="0" cy="829733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F885DE-F6CE-8D01-E141-B5F871A0035F}"/>
              </a:ext>
            </a:extLst>
          </p:cNvPr>
          <p:cNvGrpSpPr/>
          <p:nvPr userDrawn="1"/>
        </p:nvGrpSpPr>
        <p:grpSpPr>
          <a:xfrm>
            <a:off x="609599" y="0"/>
            <a:ext cx="135466" cy="689766"/>
            <a:chOff x="11531908" y="275434"/>
            <a:chExt cx="135466" cy="68976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932DE-E076-EDE7-836C-10B7B6D70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75434"/>
              <a:ext cx="0" cy="554299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53F1A1-9159-6E32-6290-9D96BA248769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237065" y="4463983"/>
            <a:ext cx="135466" cy="1191750"/>
            <a:chOff x="11531908" y="-226550"/>
            <a:chExt cx="135466" cy="11917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226550"/>
              <a:ext cx="0" cy="1056282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8100000">
            <a:off x="10782657" y="4428753"/>
            <a:ext cx="991063" cy="1126837"/>
            <a:chOff x="8830270" y="-673950"/>
            <a:chExt cx="991063" cy="112683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13500000">
              <a:off x="8266851" y="-110531"/>
              <a:ext cx="11268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907F51C-9CEF-5380-4201-550E561B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0373"/>
            <a:ext cx="10515600" cy="1325563"/>
          </a:xfrm>
        </p:spPr>
        <p:txBody>
          <a:bodyPr>
            <a:noAutofit/>
          </a:bodyPr>
          <a:lstStyle>
            <a:lvl1pPr algn="ctr">
              <a:defRPr sz="8500" b="1" spc="30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D73166-0031-11C5-D66F-FA6B7AA0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3670"/>
            <a:ext cx="10515600" cy="55721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2pPr>
            <a:lvl3pPr marL="9144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3pPr>
            <a:lvl4pPr marL="13716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4pPr>
            <a:lvl5pPr marL="18288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2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school_Team_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C4E9924-CA49-A129-3414-BF813B88F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075" b="40681"/>
          <a:stretch>
            <a:fillRect/>
          </a:stretch>
        </p:blipFill>
        <p:spPr>
          <a:xfrm>
            <a:off x="0" y="4961467"/>
            <a:ext cx="12192000" cy="18965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786DDDC-70B8-3C4F-FA2E-9225DB5D9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973" y="5454583"/>
            <a:ext cx="1152205" cy="11768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0"/>
            <a:ext cx="0" cy="1117600"/>
          </a:xfrm>
          <a:prstGeom prst="straightConnector1">
            <a:avLst/>
          </a:prstGeom>
          <a:ln w="28575" cmpd="sng">
            <a:solidFill>
              <a:srgbClr val="C6202F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" y="4826000"/>
            <a:ext cx="0" cy="829733"/>
          </a:xfrm>
          <a:prstGeom prst="straightConnector1">
            <a:avLst/>
          </a:prstGeom>
          <a:ln w="28575" cmpd="sng">
            <a:solidFill>
              <a:srgbClr val="C6202F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ABCC45-2935-48C7-4B44-E3064538C07B}"/>
              </a:ext>
            </a:extLst>
          </p:cNvPr>
          <p:cNvGrpSpPr/>
          <p:nvPr userDrawn="1"/>
        </p:nvGrpSpPr>
        <p:grpSpPr>
          <a:xfrm>
            <a:off x="46721" y="0"/>
            <a:ext cx="969433" cy="340791"/>
            <a:chOff x="8851900" y="-35991"/>
            <a:chExt cx="969433" cy="34079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52CDCD-8985-6A47-E8EC-6AE6AEFD9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rgbClr val="C6202F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45AC7B-2B95-5C1D-107A-9A80447B164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851900" y="-35991"/>
              <a:ext cx="393700" cy="340791"/>
            </a:xfrm>
            <a:prstGeom prst="line">
              <a:avLst/>
            </a:prstGeom>
            <a:ln w="28575">
              <a:solidFill>
                <a:srgbClr val="C620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11531908" y="0"/>
            <a:ext cx="135466" cy="965200"/>
            <a:chOff x="11531908" y="0"/>
            <a:chExt cx="135466" cy="965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0"/>
              <a:ext cx="0" cy="829733"/>
            </a:xfrm>
            <a:prstGeom prst="straightConnector1">
              <a:avLst/>
            </a:prstGeom>
            <a:ln w="28575" cmpd="sng">
              <a:solidFill>
                <a:srgbClr val="C6202F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C620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F885DE-F6CE-8D01-E141-B5F871A0035F}"/>
              </a:ext>
            </a:extLst>
          </p:cNvPr>
          <p:cNvGrpSpPr/>
          <p:nvPr userDrawn="1"/>
        </p:nvGrpSpPr>
        <p:grpSpPr>
          <a:xfrm>
            <a:off x="609599" y="0"/>
            <a:ext cx="135466" cy="689766"/>
            <a:chOff x="11531908" y="275434"/>
            <a:chExt cx="135466" cy="68976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932DE-E076-EDE7-836C-10B7B6D70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75434"/>
              <a:ext cx="0" cy="554299"/>
            </a:xfrm>
            <a:prstGeom prst="straightConnector1">
              <a:avLst/>
            </a:prstGeom>
            <a:ln w="28575" cmpd="sng">
              <a:solidFill>
                <a:srgbClr val="C6202F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53F1A1-9159-6E32-6290-9D96BA248769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C620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237065" y="4463983"/>
            <a:ext cx="135466" cy="1191750"/>
            <a:chOff x="11531908" y="-226550"/>
            <a:chExt cx="135466" cy="11917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226550"/>
              <a:ext cx="0" cy="1056282"/>
            </a:xfrm>
            <a:prstGeom prst="straightConnector1">
              <a:avLst/>
            </a:prstGeom>
            <a:ln w="28575" cmpd="sng">
              <a:solidFill>
                <a:srgbClr val="C6202F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C620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8100000">
            <a:off x="10782657" y="4523349"/>
            <a:ext cx="991063" cy="1126837"/>
            <a:chOff x="8830270" y="-673950"/>
            <a:chExt cx="991063" cy="112683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rgbClr val="C6202F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13500000">
              <a:off x="8266851" y="-110531"/>
              <a:ext cx="1126837" cy="0"/>
            </a:xfrm>
            <a:prstGeom prst="line">
              <a:avLst/>
            </a:prstGeom>
            <a:ln w="28575">
              <a:solidFill>
                <a:srgbClr val="C620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D73166-0031-11C5-D66F-FA6B7AA0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767"/>
            <a:ext cx="10515600" cy="3952008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1pPr>
            <a:lvl2pPr marL="4572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2pPr>
            <a:lvl3pPr marL="9144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3pPr>
            <a:lvl4pPr marL="13716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4pPr>
            <a:lvl5pPr marL="18288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58EB-A4C4-9BB7-91FB-3C8E0169EBD4}"/>
              </a:ext>
            </a:extLst>
          </p:cNvPr>
          <p:cNvSpPr txBox="1"/>
          <p:nvPr userDrawn="1"/>
        </p:nvSpPr>
        <p:spPr>
          <a:xfrm>
            <a:off x="4345132" y="5914198"/>
            <a:ext cx="630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b="1" i="0" dirty="0">
                <a:solidFill>
                  <a:schemeClr val="bg1">
                    <a:alpha val="20000"/>
                  </a:schemeClr>
                </a:solidFill>
                <a:latin typeface="Brandon Grotesque Bold" panose="020B0503020203060202" pitchFamily="34" charset="77"/>
              </a:rPr>
              <a:t>HIGH SCHOOL DEMO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EAE7502-9B50-D7C2-934B-E76CB88B7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502" y="5914198"/>
            <a:ext cx="4446836" cy="717210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bg1">
                    <a:alpha val="20058"/>
                  </a:schemeClr>
                </a:solidFill>
              </a:defRPr>
            </a:lvl1pPr>
          </a:lstStyle>
          <a:p>
            <a:pPr lvl="0"/>
            <a:r>
              <a:rPr lang="en-US" dirty="0"/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401782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FD75-2834-55BF-1BE5-9F4B16FC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D12F7-7610-D7A4-6D85-AAB3AA3EC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19BF4-C421-CE45-3717-5FC4228BC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23EF8-3177-5EC9-59CA-1F16AAF8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665-705D-8C47-80C1-224AA114605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03116-129A-3CD8-A501-D7653E42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0E7C5-6483-D5BF-0A3F-4CE7FD9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72F8-E60A-0241-BF44-FB50082E2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0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8414-91B0-007E-9931-8E5E6E15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AAB4-862C-713E-6333-56EA47F5E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6D11-F5B0-6FF9-6362-CD4FEC05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E7944-F435-2152-7A33-ED1353177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6675F-3F1A-0AA9-273B-C268FEEB3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7F894-9746-E4E5-B768-CBE70413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3665-705D-8C47-80C1-224AA114605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A1EB7-5174-38EF-69B2-D5F3A1E0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0B44D-89D5-D02D-C014-F3B2D6A3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72F8-E60A-0241-BF44-FB50082E2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F038D-9701-FE06-F227-4333FCFD7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7002" y="-2671346"/>
            <a:ext cx="6857999" cy="12192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D4174-1A08-71FA-F453-64723C4E0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67" t="37296" b="1"/>
          <a:stretch>
            <a:fillRect/>
          </a:stretch>
        </p:blipFill>
        <p:spPr>
          <a:xfrm flipH="1" flipV="1">
            <a:off x="10118990" y="3967374"/>
            <a:ext cx="2056074" cy="288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9E79D6-CD93-361B-F8C7-0D324607C4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11" r="15434"/>
          <a:stretch>
            <a:fillRect/>
          </a:stretch>
        </p:blipFill>
        <p:spPr>
          <a:xfrm>
            <a:off x="5585350" y="4345"/>
            <a:ext cx="6572785" cy="1017676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50A2F7A-5A4B-1733-3E60-CEC5967921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35469" y="5659640"/>
            <a:ext cx="12310533" cy="1820611"/>
          </a:xfrm>
        </p:spPr>
        <p:txBody>
          <a:bodyPr>
            <a:noAutofit/>
          </a:bodyPr>
          <a:lstStyle>
            <a:lvl1pPr marL="0" indent="0" algn="l">
              <a:buNone/>
              <a:defRPr sz="11000" b="1">
                <a:solidFill>
                  <a:srgbClr val="685CA3">
                    <a:alpha val="49214"/>
                  </a:srgbClr>
                </a:solidFill>
              </a:defRPr>
            </a:lvl1pPr>
          </a:lstStyle>
          <a:p>
            <a:pPr lvl="0"/>
            <a:r>
              <a:rPr lang="en-US" dirty="0"/>
              <a:t>SPONSORS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D997B7-F657-9F27-AC04-7951DEBDD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17" t="63489"/>
          <a:stretch>
            <a:fillRect/>
          </a:stretch>
        </p:blipFill>
        <p:spPr>
          <a:xfrm rot="10800000" flipH="1" flipV="1">
            <a:off x="-1" y="0"/>
            <a:ext cx="2048667" cy="1680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47F6E3-1F8B-FD4B-ED36-DE566CA207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411" y="5347694"/>
            <a:ext cx="1372147" cy="12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ge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F038D-9701-FE06-F227-4333FCFD7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2667000" y="-2666999"/>
            <a:ext cx="6857999" cy="1219200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5B36A74-0F1D-9457-C61F-EEAC1376B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2881273" y="2411092"/>
            <a:ext cx="7028026" cy="1820611"/>
          </a:xfrm>
        </p:spPr>
        <p:txBody>
          <a:bodyPr>
            <a:noAutofit/>
          </a:bodyPr>
          <a:lstStyle>
            <a:lvl1pPr marL="0" indent="0" algn="r">
              <a:buNone/>
              <a:defRPr sz="13500" b="1">
                <a:solidFill>
                  <a:srgbClr val="309AB1">
                    <a:alpha val="25000"/>
                  </a:srgbClr>
                </a:solidFill>
              </a:defRPr>
            </a:lvl1pPr>
          </a:lstStyle>
          <a:p>
            <a:pPr lvl="0"/>
            <a:r>
              <a:rPr lang="en-US" dirty="0"/>
              <a:t>JUDGE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996BD-D160-E10C-C507-50410F1F3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45" t="55284"/>
          <a:stretch>
            <a:fillRect/>
          </a:stretch>
        </p:blipFill>
        <p:spPr>
          <a:xfrm rot="10800000" flipH="1">
            <a:off x="0" y="5037388"/>
            <a:ext cx="3526364" cy="1820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8CA23-00E6-9937-B120-08E288421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0960" y="1491461"/>
            <a:ext cx="4422460" cy="1325563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9AECF-7952-C13D-E732-56931046FC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23" t="5328" r="-1" b="67637"/>
          <a:stretch>
            <a:fillRect/>
          </a:stretch>
        </p:blipFill>
        <p:spPr>
          <a:xfrm rot="10800000">
            <a:off x="10459798" y="16863"/>
            <a:ext cx="1732202" cy="1196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567DE-BBE1-DD41-E8FD-24E1FE8929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0" t="48535" r="20997" b="14610"/>
          <a:stretch>
            <a:fillRect/>
          </a:stretch>
        </p:blipFill>
        <p:spPr>
          <a:xfrm rot="10800000" flipH="1">
            <a:off x="7535333" y="6182408"/>
            <a:ext cx="4656667" cy="679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96D9B1-06F9-FA78-DAB5-9EEB915173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303869">
            <a:off x="2016868" y="473915"/>
            <a:ext cx="4430502" cy="591017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EBDCB18-F945-00BC-B2A7-22B8EB1717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264400" y="3871520"/>
            <a:ext cx="4112418" cy="27860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 algn="l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2pPr>
            <a:lvl3pPr marL="914400" indent="0" algn="l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3pPr>
            <a:lvl4pPr marL="1371600" indent="0" algn="l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4pPr>
            <a:lvl5pPr marL="1828800" indent="0" algn="l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68C2CE4-F6E5-1617-63E6-C5D5B72A43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60572" y="3856777"/>
            <a:ext cx="222571" cy="3080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3A7DD7-A76F-0FC6-823A-76E7A1385B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364" y="5071189"/>
            <a:ext cx="1216124" cy="1111219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D3D3BA6-28F7-4455-A537-C1C9960A3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960" y="2866434"/>
            <a:ext cx="4432300" cy="4778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85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Track_Intro">
    <p:bg>
      <p:bgPr>
        <a:gradFill flip="none" rotWithShape="1">
          <a:gsLst>
            <a:gs pos="0">
              <a:srgbClr val="685CA3"/>
            </a:gs>
            <a:gs pos="99000">
              <a:srgbClr val="261F53"/>
            </a:gs>
            <a:gs pos="50000">
              <a:srgbClr val="41338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12C6C20-F984-F884-2ECD-1841594CE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194"/>
          <a:stretch>
            <a:fillRect/>
          </a:stretch>
        </p:blipFill>
        <p:spPr>
          <a:xfrm rot="10800000">
            <a:off x="-37945" y="0"/>
            <a:ext cx="4787380" cy="6858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4784278" y="0"/>
            <a:ext cx="0" cy="99866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9469" y="6138736"/>
            <a:ext cx="0" cy="71926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4428986" y="0"/>
            <a:ext cx="135466" cy="727730"/>
            <a:chOff x="11531908" y="237470"/>
            <a:chExt cx="135466" cy="7277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37470"/>
              <a:ext cx="0" cy="592263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C8EDB1-1055-BB49-A432-69AF57C28DE7}"/>
              </a:ext>
            </a:extLst>
          </p:cNvPr>
          <p:cNvGrpSpPr/>
          <p:nvPr userDrawn="1"/>
        </p:nvGrpSpPr>
        <p:grpSpPr>
          <a:xfrm flipH="1">
            <a:off x="11142134" y="0"/>
            <a:ext cx="1049866" cy="656294"/>
            <a:chOff x="-1" y="249902"/>
            <a:chExt cx="1049866" cy="6562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ABCC45-2935-48C7-4B44-E3064538C07B}"/>
                </a:ext>
              </a:extLst>
            </p:cNvPr>
            <p:cNvGrpSpPr/>
            <p:nvPr userDrawn="1"/>
          </p:nvGrpSpPr>
          <p:grpSpPr>
            <a:xfrm>
              <a:off x="-1" y="432063"/>
              <a:ext cx="1049866" cy="474133"/>
              <a:chOff x="8771467" y="-169333"/>
              <a:chExt cx="1049866" cy="474133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352CDCD-8985-6A47-E8EC-6AE6AEFD9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28667" y="287867"/>
                <a:ext cx="592666" cy="0"/>
              </a:xfrm>
              <a:prstGeom prst="straightConnector1">
                <a:avLst/>
              </a:prstGeom>
              <a:ln w="28575" cmpd="sng">
                <a:solidFill>
                  <a:schemeClr val="bg1"/>
                </a:solidFill>
                <a:headEnd type="none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C45AC7B-2B95-5C1D-107A-9A80447B164C}"/>
                  </a:ext>
                </a:extLst>
              </p:cNvPr>
              <p:cNvCxnSpPr/>
              <p:nvPr userDrawn="1"/>
            </p:nvCxnSpPr>
            <p:spPr>
              <a:xfrm flipH="1" flipV="1">
                <a:off x="8771467" y="-169333"/>
                <a:ext cx="474133" cy="47413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0F885DE-F6CE-8D01-E141-B5F871A0035F}"/>
                </a:ext>
              </a:extLst>
            </p:cNvPr>
            <p:cNvGrpSpPr/>
            <p:nvPr userDrawn="1"/>
          </p:nvGrpSpPr>
          <p:grpSpPr>
            <a:xfrm>
              <a:off x="609599" y="249902"/>
              <a:ext cx="135466" cy="439864"/>
              <a:chOff x="11531908" y="525336"/>
              <a:chExt cx="135466" cy="439864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02932DE-E076-EDE7-836C-10B7B6D70A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607798" y="525336"/>
                <a:ext cx="0" cy="304397"/>
              </a:xfrm>
              <a:prstGeom prst="straightConnector1">
                <a:avLst/>
              </a:prstGeom>
              <a:ln w="28575" cmpd="sng">
                <a:solidFill>
                  <a:schemeClr val="bg1"/>
                </a:solidFill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853F1A1-9159-6E32-6290-9D96BA248769}"/>
                  </a:ext>
                </a:extLst>
              </p:cNvPr>
              <p:cNvSpPr/>
              <p:nvPr userDrawn="1"/>
            </p:nvSpPr>
            <p:spPr>
              <a:xfrm>
                <a:off x="11531908" y="829734"/>
                <a:ext cx="135466" cy="135466"/>
              </a:xfrm>
              <a:prstGeom prst="ellipse">
                <a:avLst/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11446934" y="5776718"/>
            <a:ext cx="135466" cy="1081282"/>
            <a:chOff x="11531908" y="-116082"/>
            <a:chExt cx="135466" cy="108128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116082"/>
              <a:ext cx="0" cy="945814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13500000">
            <a:off x="4240112" y="5340923"/>
            <a:ext cx="1003586" cy="1162258"/>
            <a:chOff x="8817747" y="-704183"/>
            <a:chExt cx="1003586" cy="116225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8100000">
              <a:off x="8817747" y="-704183"/>
              <a:ext cx="0" cy="11622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2D65C8A-5A1A-1D0C-6850-BFCFDC422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2634" y="1882075"/>
            <a:ext cx="6688668" cy="2758061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chemeClr val="bg1">
                    <a:alpha val="39000"/>
                  </a:schemeClr>
                </a:solidFill>
              </a:defRPr>
            </a:lvl1pPr>
          </a:lstStyle>
          <a:p>
            <a:pPr lvl="0"/>
            <a:r>
              <a:rPr lang="en-US" dirty="0"/>
              <a:t>OPEN</a:t>
            </a:r>
            <a:br>
              <a:rPr lang="en-US" dirty="0"/>
            </a:br>
            <a:r>
              <a:rPr lang="en-US" dirty="0"/>
              <a:t>TRACK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B4FD96-8D28-7F78-4A38-21768FCB4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98" y="1635193"/>
            <a:ext cx="3217044" cy="32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Track_Team_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C4E9924-CA49-A129-3414-BF813B88F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45" b="38751"/>
          <a:stretch>
            <a:fillRect/>
          </a:stretch>
        </p:blipFill>
        <p:spPr>
          <a:xfrm>
            <a:off x="0" y="4961467"/>
            <a:ext cx="12192000" cy="18965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786DDDC-70B8-3C4F-FA2E-9225DB5D9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973" y="5454583"/>
            <a:ext cx="1152205" cy="11768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0"/>
            <a:ext cx="0" cy="1117600"/>
          </a:xfrm>
          <a:prstGeom prst="straightConnector1">
            <a:avLst/>
          </a:prstGeom>
          <a:ln w="28575" cmpd="sng">
            <a:solidFill>
              <a:srgbClr val="41338C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" y="4826000"/>
            <a:ext cx="0" cy="829733"/>
          </a:xfrm>
          <a:prstGeom prst="straightConnector1">
            <a:avLst/>
          </a:prstGeom>
          <a:ln w="28575" cmpd="sng">
            <a:solidFill>
              <a:srgbClr val="41338C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ABCC45-2935-48C7-4B44-E3064538C07B}"/>
              </a:ext>
            </a:extLst>
          </p:cNvPr>
          <p:cNvGrpSpPr/>
          <p:nvPr userDrawn="1"/>
        </p:nvGrpSpPr>
        <p:grpSpPr>
          <a:xfrm>
            <a:off x="46721" y="0"/>
            <a:ext cx="969433" cy="340791"/>
            <a:chOff x="8851900" y="-35991"/>
            <a:chExt cx="969433" cy="34079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52CDCD-8985-6A47-E8EC-6AE6AEFD9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rgbClr val="41338C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45AC7B-2B95-5C1D-107A-9A80447B164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851900" y="-35991"/>
              <a:ext cx="393700" cy="340791"/>
            </a:xfrm>
            <a:prstGeom prst="line">
              <a:avLst/>
            </a:prstGeom>
            <a:ln w="28575">
              <a:solidFill>
                <a:srgbClr val="41338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11531908" y="0"/>
            <a:ext cx="135466" cy="965200"/>
            <a:chOff x="11531908" y="0"/>
            <a:chExt cx="135466" cy="965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0"/>
              <a:ext cx="0" cy="829733"/>
            </a:xfrm>
            <a:prstGeom prst="straightConnector1">
              <a:avLst/>
            </a:prstGeom>
            <a:ln w="28575" cmpd="sng">
              <a:solidFill>
                <a:srgbClr val="41338C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4133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F885DE-F6CE-8D01-E141-B5F871A0035F}"/>
              </a:ext>
            </a:extLst>
          </p:cNvPr>
          <p:cNvGrpSpPr/>
          <p:nvPr userDrawn="1"/>
        </p:nvGrpSpPr>
        <p:grpSpPr>
          <a:xfrm>
            <a:off x="609599" y="0"/>
            <a:ext cx="135466" cy="689766"/>
            <a:chOff x="11531908" y="275434"/>
            <a:chExt cx="135466" cy="68976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932DE-E076-EDE7-836C-10B7B6D70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75434"/>
              <a:ext cx="0" cy="554299"/>
            </a:xfrm>
            <a:prstGeom prst="straightConnector1">
              <a:avLst/>
            </a:prstGeom>
            <a:ln w="28575" cmpd="sng">
              <a:solidFill>
                <a:srgbClr val="41338C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53F1A1-9159-6E32-6290-9D96BA248769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4133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237065" y="4463983"/>
            <a:ext cx="135466" cy="1191750"/>
            <a:chOff x="11531908" y="-226550"/>
            <a:chExt cx="135466" cy="11917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226550"/>
              <a:ext cx="0" cy="1056282"/>
            </a:xfrm>
            <a:prstGeom prst="straightConnector1">
              <a:avLst/>
            </a:prstGeom>
            <a:ln w="28575" cmpd="sng">
              <a:solidFill>
                <a:srgbClr val="41338C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41338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8100000">
            <a:off x="10782657" y="4523349"/>
            <a:ext cx="991063" cy="1126837"/>
            <a:chOff x="8830270" y="-673950"/>
            <a:chExt cx="991063" cy="112683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rgbClr val="41338C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13500000">
              <a:off x="8266851" y="-110531"/>
              <a:ext cx="1126837" cy="0"/>
            </a:xfrm>
            <a:prstGeom prst="line">
              <a:avLst/>
            </a:prstGeom>
            <a:ln w="28575">
              <a:solidFill>
                <a:srgbClr val="41338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D73166-0031-11C5-D66F-FA6B7AA0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767"/>
            <a:ext cx="10515600" cy="3952008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1pPr>
            <a:lvl2pPr marL="4572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2pPr>
            <a:lvl3pPr marL="9144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3pPr>
            <a:lvl4pPr marL="13716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4pPr>
            <a:lvl5pPr marL="18288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58EB-A4C4-9BB7-91FB-3C8E0169EBD4}"/>
              </a:ext>
            </a:extLst>
          </p:cNvPr>
          <p:cNvSpPr txBox="1"/>
          <p:nvPr userDrawn="1"/>
        </p:nvSpPr>
        <p:spPr>
          <a:xfrm>
            <a:off x="4345132" y="5914198"/>
            <a:ext cx="630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b="1" i="0" dirty="0">
                <a:solidFill>
                  <a:schemeClr val="bg1">
                    <a:alpha val="20000"/>
                  </a:schemeClr>
                </a:solidFill>
                <a:latin typeface="Brandon Grotesque Bold" panose="020B0503020203060202" pitchFamily="34" charset="77"/>
              </a:rPr>
              <a:t>OPEN TRACK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EAE7502-9B50-D7C2-934B-E76CB88B7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502" y="5914198"/>
            <a:ext cx="4446836" cy="717210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bg1">
                    <a:alpha val="20058"/>
                  </a:schemeClr>
                </a:solidFill>
              </a:defRPr>
            </a:lvl1pPr>
          </a:lstStyle>
          <a:p>
            <a:pPr lvl="0"/>
            <a:r>
              <a:rPr lang="en-US" dirty="0"/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35070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Track_Team">
    <p:bg>
      <p:bgPr>
        <a:gradFill flip="none" rotWithShape="1">
          <a:gsLst>
            <a:gs pos="0">
              <a:srgbClr val="685CA3"/>
            </a:gs>
            <a:gs pos="74000">
              <a:srgbClr val="261F53"/>
            </a:gs>
            <a:gs pos="37000">
              <a:srgbClr val="41338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643B21-0E13-4D6D-4809-BBD9833BA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1" r="138"/>
          <a:stretch>
            <a:fillRect/>
          </a:stretch>
        </p:blipFill>
        <p:spPr>
          <a:xfrm>
            <a:off x="-1" y="4961467"/>
            <a:ext cx="12192001" cy="18965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6495C5-443C-4E76-0C2A-CFAFFABFB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0373"/>
            <a:ext cx="10515600" cy="1325563"/>
          </a:xfrm>
        </p:spPr>
        <p:txBody>
          <a:bodyPr>
            <a:noAutofit/>
          </a:bodyPr>
          <a:lstStyle>
            <a:lvl1pPr algn="ctr">
              <a:defRPr sz="8500" b="1" spc="30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727881-A7D0-62B5-788C-E35CF4F9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3670"/>
            <a:ext cx="10515600" cy="55721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2pPr>
            <a:lvl3pPr marL="9144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3pPr>
            <a:lvl4pPr marL="13716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4pPr>
            <a:lvl5pPr marL="18288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786DDDC-70B8-3C4F-FA2E-9225DB5D9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973" y="5454583"/>
            <a:ext cx="1152205" cy="1176825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2D65C8A-5A1A-1D0C-6850-BFCFDC422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90" y="5534800"/>
            <a:ext cx="10088662" cy="1323200"/>
          </a:xfrm>
        </p:spPr>
        <p:txBody>
          <a:bodyPr>
            <a:noAutofit/>
          </a:bodyPr>
          <a:lstStyle>
            <a:lvl1pPr marL="0" indent="0" algn="ctr">
              <a:buNone/>
              <a:defRPr sz="12500" b="1">
                <a:solidFill>
                  <a:srgbClr val="685CA3">
                    <a:alpha val="20058"/>
                  </a:srgbClr>
                </a:solidFill>
              </a:defRPr>
            </a:lvl1pPr>
          </a:lstStyle>
          <a:p>
            <a:pPr lvl="0"/>
            <a:r>
              <a:rPr lang="en-US" dirty="0"/>
              <a:t>OPEN TRACK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0"/>
            <a:ext cx="0" cy="111760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" y="4826000"/>
            <a:ext cx="0" cy="829733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ABCC45-2935-48C7-4B44-E3064538C07B}"/>
              </a:ext>
            </a:extLst>
          </p:cNvPr>
          <p:cNvGrpSpPr/>
          <p:nvPr userDrawn="1"/>
        </p:nvGrpSpPr>
        <p:grpSpPr>
          <a:xfrm>
            <a:off x="-1" y="432063"/>
            <a:ext cx="1049866" cy="474133"/>
            <a:chOff x="8771467" y="-169333"/>
            <a:chExt cx="1049866" cy="47413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52CDCD-8985-6A47-E8EC-6AE6AEFD9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45AC7B-2B95-5C1D-107A-9A80447B164C}"/>
                </a:ext>
              </a:extLst>
            </p:cNvPr>
            <p:cNvCxnSpPr/>
            <p:nvPr userDrawn="1"/>
          </p:nvCxnSpPr>
          <p:spPr>
            <a:xfrm flipH="1" flipV="1">
              <a:off x="8771467" y="-169333"/>
              <a:ext cx="474133" cy="4741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11531908" y="0"/>
            <a:ext cx="135466" cy="965200"/>
            <a:chOff x="11531908" y="0"/>
            <a:chExt cx="135466" cy="965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0"/>
              <a:ext cx="0" cy="829733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F885DE-F6CE-8D01-E141-B5F871A0035F}"/>
              </a:ext>
            </a:extLst>
          </p:cNvPr>
          <p:cNvGrpSpPr/>
          <p:nvPr userDrawn="1"/>
        </p:nvGrpSpPr>
        <p:grpSpPr>
          <a:xfrm>
            <a:off x="609599" y="0"/>
            <a:ext cx="135466" cy="689766"/>
            <a:chOff x="11531908" y="275434"/>
            <a:chExt cx="135466" cy="68976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932DE-E076-EDE7-836C-10B7B6D70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75434"/>
              <a:ext cx="0" cy="554299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53F1A1-9159-6E32-6290-9D96BA248769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237065" y="4463983"/>
            <a:ext cx="135466" cy="1191750"/>
            <a:chOff x="11531908" y="-226550"/>
            <a:chExt cx="135466" cy="11917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226550"/>
              <a:ext cx="0" cy="1056282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4E47B9-5694-8F46-6369-0E098CD61076}"/>
              </a:ext>
            </a:extLst>
          </p:cNvPr>
          <p:cNvGrpSpPr/>
          <p:nvPr userDrawn="1"/>
        </p:nvGrpSpPr>
        <p:grpSpPr>
          <a:xfrm rot="8100000">
            <a:off x="10782657" y="4428753"/>
            <a:ext cx="991063" cy="1126837"/>
            <a:chOff x="8830270" y="-673950"/>
            <a:chExt cx="991063" cy="1126837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4E16C04-C62A-9A3F-355B-8A2C5610E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6E6405-BD91-96D7-D53D-DB105C5A658E}"/>
                </a:ext>
              </a:extLst>
            </p:cNvPr>
            <p:cNvCxnSpPr>
              <a:cxnSpLocks/>
            </p:cNvCxnSpPr>
            <p:nvPr userDrawn="1"/>
          </p:nvCxnSpPr>
          <p:spPr>
            <a:xfrm rot="13500000">
              <a:off x="8266851" y="-110531"/>
              <a:ext cx="11268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98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geTrack_Intro">
    <p:bg>
      <p:bgPr>
        <a:gradFill flip="none" rotWithShape="1">
          <a:gsLst>
            <a:gs pos="0">
              <a:srgbClr val="59AEC1"/>
            </a:gs>
            <a:gs pos="99000">
              <a:srgbClr val="194D59"/>
            </a:gs>
            <a:gs pos="50000">
              <a:srgbClr val="309AB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9A907F3-84C8-A66F-41DC-044A51710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4913"/>
          <a:stretch>
            <a:fillRect/>
          </a:stretch>
        </p:blipFill>
        <p:spPr>
          <a:xfrm rot="10800000">
            <a:off x="0" y="0"/>
            <a:ext cx="4746333" cy="6858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4784278" y="0"/>
            <a:ext cx="0" cy="99866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19469" y="6138736"/>
            <a:ext cx="0" cy="71926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4428986" y="0"/>
            <a:ext cx="135466" cy="727730"/>
            <a:chOff x="11531908" y="237470"/>
            <a:chExt cx="135466" cy="7277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37470"/>
              <a:ext cx="0" cy="592263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C8EDB1-1055-BB49-A432-69AF57C28DE7}"/>
              </a:ext>
            </a:extLst>
          </p:cNvPr>
          <p:cNvGrpSpPr/>
          <p:nvPr userDrawn="1"/>
        </p:nvGrpSpPr>
        <p:grpSpPr>
          <a:xfrm flipH="1">
            <a:off x="11142134" y="0"/>
            <a:ext cx="1049866" cy="656294"/>
            <a:chOff x="-1" y="249902"/>
            <a:chExt cx="1049866" cy="6562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ABCC45-2935-48C7-4B44-E3064538C07B}"/>
                </a:ext>
              </a:extLst>
            </p:cNvPr>
            <p:cNvGrpSpPr/>
            <p:nvPr userDrawn="1"/>
          </p:nvGrpSpPr>
          <p:grpSpPr>
            <a:xfrm>
              <a:off x="-1" y="432063"/>
              <a:ext cx="1049866" cy="474133"/>
              <a:chOff x="8771467" y="-169333"/>
              <a:chExt cx="1049866" cy="474133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352CDCD-8985-6A47-E8EC-6AE6AEFD97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28667" y="287867"/>
                <a:ext cx="592666" cy="0"/>
              </a:xfrm>
              <a:prstGeom prst="straightConnector1">
                <a:avLst/>
              </a:prstGeom>
              <a:ln w="28575" cmpd="sng">
                <a:solidFill>
                  <a:schemeClr val="bg1"/>
                </a:solidFill>
                <a:headEnd type="none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C45AC7B-2B95-5C1D-107A-9A80447B164C}"/>
                  </a:ext>
                </a:extLst>
              </p:cNvPr>
              <p:cNvCxnSpPr/>
              <p:nvPr userDrawn="1"/>
            </p:nvCxnSpPr>
            <p:spPr>
              <a:xfrm flipH="1" flipV="1">
                <a:off x="8771467" y="-169333"/>
                <a:ext cx="474133" cy="47413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0F885DE-F6CE-8D01-E141-B5F871A0035F}"/>
                </a:ext>
              </a:extLst>
            </p:cNvPr>
            <p:cNvGrpSpPr/>
            <p:nvPr userDrawn="1"/>
          </p:nvGrpSpPr>
          <p:grpSpPr>
            <a:xfrm>
              <a:off x="609599" y="249902"/>
              <a:ext cx="135466" cy="439864"/>
              <a:chOff x="11531908" y="525336"/>
              <a:chExt cx="135466" cy="439864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702932DE-E076-EDE7-836C-10B7B6D70A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1607798" y="525336"/>
                <a:ext cx="0" cy="304397"/>
              </a:xfrm>
              <a:prstGeom prst="straightConnector1">
                <a:avLst/>
              </a:prstGeom>
              <a:ln w="28575" cmpd="sng">
                <a:solidFill>
                  <a:schemeClr val="bg1"/>
                </a:solidFill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853F1A1-9159-6E32-6290-9D96BA248769}"/>
                  </a:ext>
                </a:extLst>
              </p:cNvPr>
              <p:cNvSpPr/>
              <p:nvPr userDrawn="1"/>
            </p:nvSpPr>
            <p:spPr>
              <a:xfrm>
                <a:off x="11531908" y="829734"/>
                <a:ext cx="135466" cy="135466"/>
              </a:xfrm>
              <a:prstGeom prst="ellipse">
                <a:avLst/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11446934" y="5776718"/>
            <a:ext cx="135466" cy="1081282"/>
            <a:chOff x="11531908" y="-116082"/>
            <a:chExt cx="135466" cy="108128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116082"/>
              <a:ext cx="0" cy="945814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13500000">
            <a:off x="4240112" y="5340923"/>
            <a:ext cx="1003586" cy="1162258"/>
            <a:chOff x="8817747" y="-704183"/>
            <a:chExt cx="1003586" cy="116225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8100000">
              <a:off x="8817747" y="-704183"/>
              <a:ext cx="0" cy="11622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2D65C8A-5A1A-1D0C-6850-BFCFDC422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2634" y="1882075"/>
            <a:ext cx="6688668" cy="2758061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chemeClr val="bg1">
                    <a:alpha val="39000"/>
                  </a:schemeClr>
                </a:solidFill>
              </a:defRPr>
            </a:lvl1pPr>
          </a:lstStyle>
          <a:p>
            <a:pPr lvl="0"/>
            <a:r>
              <a:rPr lang="en-US" dirty="0"/>
              <a:t>COLLEGE</a:t>
            </a:r>
            <a:br>
              <a:rPr lang="en-US" dirty="0"/>
            </a:br>
            <a:r>
              <a:rPr lang="en-US" dirty="0"/>
              <a:t>TRACK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F67527F-16EB-F3EC-64E4-8CF21D429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698" y="1635193"/>
            <a:ext cx="3217044" cy="32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geTrack_Team">
    <p:bg>
      <p:bgPr>
        <a:gradFill flip="none" rotWithShape="1">
          <a:gsLst>
            <a:gs pos="0">
              <a:srgbClr val="59AEC1"/>
            </a:gs>
            <a:gs pos="74000">
              <a:srgbClr val="194D59"/>
            </a:gs>
            <a:gs pos="37000">
              <a:srgbClr val="309AB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643B21-0E13-4D6D-4809-BBD9833BA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1" r="138"/>
          <a:stretch>
            <a:fillRect/>
          </a:stretch>
        </p:blipFill>
        <p:spPr>
          <a:xfrm>
            <a:off x="-1" y="4961467"/>
            <a:ext cx="12192001" cy="18965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786DDDC-70B8-3C4F-FA2E-9225DB5D9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973" y="5454583"/>
            <a:ext cx="1152205" cy="1176825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2D65C8A-5A1A-1D0C-6850-BFCFDC422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90" y="5754670"/>
            <a:ext cx="10088662" cy="1323200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rgbClr val="309AB1">
                    <a:alpha val="20058"/>
                  </a:srgbClr>
                </a:solidFill>
              </a:defRPr>
            </a:lvl1pPr>
          </a:lstStyle>
          <a:p>
            <a:pPr lvl="0"/>
            <a:r>
              <a:rPr lang="en-US" dirty="0"/>
              <a:t>COLLEGE TRACK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0"/>
            <a:ext cx="0" cy="111760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" y="4826000"/>
            <a:ext cx="0" cy="829733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ABCC45-2935-48C7-4B44-E3064538C07B}"/>
              </a:ext>
            </a:extLst>
          </p:cNvPr>
          <p:cNvGrpSpPr/>
          <p:nvPr userDrawn="1"/>
        </p:nvGrpSpPr>
        <p:grpSpPr>
          <a:xfrm>
            <a:off x="-1" y="432063"/>
            <a:ext cx="1049866" cy="474133"/>
            <a:chOff x="8771467" y="-169333"/>
            <a:chExt cx="1049866" cy="47413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52CDCD-8985-6A47-E8EC-6AE6AEFD9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45AC7B-2B95-5C1D-107A-9A80447B164C}"/>
                </a:ext>
              </a:extLst>
            </p:cNvPr>
            <p:cNvCxnSpPr/>
            <p:nvPr userDrawn="1"/>
          </p:nvCxnSpPr>
          <p:spPr>
            <a:xfrm flipH="1" flipV="1">
              <a:off x="8771467" y="-169333"/>
              <a:ext cx="474133" cy="4741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11531908" y="0"/>
            <a:ext cx="135466" cy="965200"/>
            <a:chOff x="11531908" y="0"/>
            <a:chExt cx="135466" cy="965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0"/>
              <a:ext cx="0" cy="829733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F885DE-F6CE-8D01-E141-B5F871A0035F}"/>
              </a:ext>
            </a:extLst>
          </p:cNvPr>
          <p:cNvGrpSpPr/>
          <p:nvPr userDrawn="1"/>
        </p:nvGrpSpPr>
        <p:grpSpPr>
          <a:xfrm>
            <a:off x="609599" y="0"/>
            <a:ext cx="135466" cy="689766"/>
            <a:chOff x="11531908" y="275434"/>
            <a:chExt cx="135466" cy="68976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932DE-E076-EDE7-836C-10B7B6D70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75434"/>
              <a:ext cx="0" cy="554299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53F1A1-9159-6E32-6290-9D96BA248769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237065" y="4463983"/>
            <a:ext cx="135466" cy="1191750"/>
            <a:chOff x="11531908" y="-226550"/>
            <a:chExt cx="135466" cy="11917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226550"/>
              <a:ext cx="0" cy="1056282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8100000">
            <a:off x="10782657" y="4428753"/>
            <a:ext cx="991063" cy="1126837"/>
            <a:chOff x="8830270" y="-673950"/>
            <a:chExt cx="991063" cy="112683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13500000">
              <a:off x="8266851" y="-110531"/>
              <a:ext cx="11268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907F51C-9CEF-5380-4201-550E561B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0373"/>
            <a:ext cx="10515600" cy="1325563"/>
          </a:xfrm>
        </p:spPr>
        <p:txBody>
          <a:bodyPr>
            <a:noAutofit/>
          </a:bodyPr>
          <a:lstStyle>
            <a:lvl1pPr algn="ctr">
              <a:defRPr sz="8500" b="1" spc="30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D73166-0031-11C5-D66F-FA6B7AA0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3670"/>
            <a:ext cx="10515600" cy="55721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  <a:lvl2pPr marL="4572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2pPr>
            <a:lvl3pPr marL="9144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3pPr>
            <a:lvl4pPr marL="13716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4pPr>
            <a:lvl5pPr marL="1828800" indent="0" algn="ctr">
              <a:buNone/>
              <a:defRPr b="0">
                <a:solidFill>
                  <a:schemeClr val="bg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9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geTrack_Team_Detai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C4E9924-CA49-A129-3414-BF813B88F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607"/>
          <a:stretch>
            <a:fillRect/>
          </a:stretch>
        </p:blipFill>
        <p:spPr>
          <a:xfrm>
            <a:off x="0" y="4961467"/>
            <a:ext cx="12192000" cy="18965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786DDDC-70B8-3C4F-FA2E-9225DB5D9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973" y="5454583"/>
            <a:ext cx="1152205" cy="11768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53A9C-C563-FD13-444E-6369DF868B1A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0"/>
            <a:ext cx="0" cy="1117600"/>
          </a:xfrm>
          <a:prstGeom prst="straightConnector1">
            <a:avLst/>
          </a:prstGeom>
          <a:ln w="28575" cmpd="sng">
            <a:solidFill>
              <a:srgbClr val="59AEC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8AAAA-DDD9-EBF3-D9A6-1C7DD3FA5BE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" y="4826000"/>
            <a:ext cx="0" cy="829733"/>
          </a:xfrm>
          <a:prstGeom prst="straightConnector1">
            <a:avLst/>
          </a:prstGeom>
          <a:ln w="28575" cmpd="sng">
            <a:solidFill>
              <a:srgbClr val="59AEC1"/>
            </a:solidFill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ABCC45-2935-48C7-4B44-E3064538C07B}"/>
              </a:ext>
            </a:extLst>
          </p:cNvPr>
          <p:cNvGrpSpPr/>
          <p:nvPr userDrawn="1"/>
        </p:nvGrpSpPr>
        <p:grpSpPr>
          <a:xfrm>
            <a:off x="46721" y="0"/>
            <a:ext cx="969433" cy="340791"/>
            <a:chOff x="8851900" y="-35991"/>
            <a:chExt cx="969433" cy="34079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52CDCD-8985-6A47-E8EC-6AE6AEFD9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rgbClr val="59AEC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45AC7B-2B95-5C1D-107A-9A80447B164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851900" y="-35991"/>
              <a:ext cx="393700" cy="340791"/>
            </a:xfrm>
            <a:prstGeom prst="line">
              <a:avLst/>
            </a:prstGeom>
            <a:ln w="28575">
              <a:solidFill>
                <a:srgbClr val="59AEC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FC431C-BD6C-210A-C112-07D95B89C35B}"/>
              </a:ext>
            </a:extLst>
          </p:cNvPr>
          <p:cNvGrpSpPr/>
          <p:nvPr userDrawn="1"/>
        </p:nvGrpSpPr>
        <p:grpSpPr>
          <a:xfrm>
            <a:off x="11531908" y="0"/>
            <a:ext cx="135466" cy="965200"/>
            <a:chOff x="11531908" y="0"/>
            <a:chExt cx="135466" cy="9652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19B337-C2FD-733A-95E7-78B9B3F41B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0"/>
              <a:ext cx="0" cy="829733"/>
            </a:xfrm>
            <a:prstGeom prst="straightConnector1">
              <a:avLst/>
            </a:prstGeom>
            <a:ln w="28575" cmpd="sng">
              <a:solidFill>
                <a:srgbClr val="59AEC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BC936-811D-A77E-DEF5-807CF246AC2C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59AE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F885DE-F6CE-8D01-E141-B5F871A0035F}"/>
              </a:ext>
            </a:extLst>
          </p:cNvPr>
          <p:cNvGrpSpPr/>
          <p:nvPr userDrawn="1"/>
        </p:nvGrpSpPr>
        <p:grpSpPr>
          <a:xfrm>
            <a:off x="609599" y="0"/>
            <a:ext cx="135466" cy="689766"/>
            <a:chOff x="11531908" y="275434"/>
            <a:chExt cx="135466" cy="68976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02932DE-E076-EDE7-836C-10B7B6D70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7798" y="275434"/>
              <a:ext cx="0" cy="554299"/>
            </a:xfrm>
            <a:prstGeom prst="straightConnector1">
              <a:avLst/>
            </a:prstGeom>
            <a:ln w="28575" cmpd="sng">
              <a:solidFill>
                <a:srgbClr val="59AEC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53F1A1-9159-6E32-6290-9D96BA248769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59AE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730F89-F064-5B1C-2C7B-B66351F8D166}"/>
              </a:ext>
            </a:extLst>
          </p:cNvPr>
          <p:cNvGrpSpPr/>
          <p:nvPr userDrawn="1"/>
        </p:nvGrpSpPr>
        <p:grpSpPr>
          <a:xfrm rot="10800000">
            <a:off x="237065" y="4463983"/>
            <a:ext cx="135466" cy="1191750"/>
            <a:chOff x="11531908" y="-226550"/>
            <a:chExt cx="135466" cy="11917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B4819D-1D6F-0B5F-0D4F-D9E25B895D4D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V="1">
              <a:off x="11607798" y="-226550"/>
              <a:ext cx="0" cy="1056282"/>
            </a:xfrm>
            <a:prstGeom prst="straightConnector1">
              <a:avLst/>
            </a:prstGeom>
            <a:ln w="28575" cmpd="sng">
              <a:solidFill>
                <a:srgbClr val="59AEC1"/>
              </a:solidFill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1B1D27-7D80-29C5-F192-ED17C9A93187}"/>
                </a:ext>
              </a:extLst>
            </p:cNvPr>
            <p:cNvSpPr/>
            <p:nvPr userDrawn="1"/>
          </p:nvSpPr>
          <p:spPr>
            <a:xfrm>
              <a:off x="11531908" y="829734"/>
              <a:ext cx="135466" cy="135466"/>
            </a:xfrm>
            <a:prstGeom prst="ellipse">
              <a:avLst/>
            </a:prstGeom>
            <a:noFill/>
            <a:ln w="41275">
              <a:solidFill>
                <a:srgbClr val="59AE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37170-C191-3E54-5041-EE9F74F484F1}"/>
              </a:ext>
            </a:extLst>
          </p:cNvPr>
          <p:cNvGrpSpPr/>
          <p:nvPr userDrawn="1"/>
        </p:nvGrpSpPr>
        <p:grpSpPr>
          <a:xfrm rot="8100000">
            <a:off x="10782657" y="4523349"/>
            <a:ext cx="991063" cy="1126837"/>
            <a:chOff x="8830270" y="-673950"/>
            <a:chExt cx="991063" cy="112683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C09131D-FF77-91E0-507D-8845B541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28667" y="287867"/>
              <a:ext cx="592666" cy="0"/>
            </a:xfrm>
            <a:prstGeom prst="straightConnector1">
              <a:avLst/>
            </a:prstGeom>
            <a:ln w="28575" cmpd="sng">
              <a:solidFill>
                <a:srgbClr val="59AEC1"/>
              </a:solidFill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CF7D9D-5540-55DF-D69E-9C37921D32F2}"/>
                </a:ext>
              </a:extLst>
            </p:cNvPr>
            <p:cNvCxnSpPr>
              <a:cxnSpLocks/>
            </p:cNvCxnSpPr>
            <p:nvPr userDrawn="1"/>
          </p:nvCxnSpPr>
          <p:spPr>
            <a:xfrm rot="13500000">
              <a:off x="8266851" y="-110531"/>
              <a:ext cx="1126837" cy="0"/>
            </a:xfrm>
            <a:prstGeom prst="line">
              <a:avLst/>
            </a:prstGeom>
            <a:ln w="28575">
              <a:solidFill>
                <a:srgbClr val="59AEC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D73166-0031-11C5-D66F-FA6B7AA0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767"/>
            <a:ext cx="10515600" cy="3952008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1pPr>
            <a:lvl2pPr marL="4572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2pPr>
            <a:lvl3pPr marL="9144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3pPr>
            <a:lvl4pPr marL="13716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4pPr>
            <a:lvl5pPr marL="1828800" indent="0" algn="ctr">
              <a:buNone/>
              <a:defRPr b="0">
                <a:solidFill>
                  <a:schemeClr val="tx1"/>
                </a:solidFill>
                <a:latin typeface="Brandon Grotesque Regular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58EB-A4C4-9BB7-91FB-3C8E0169EBD4}"/>
              </a:ext>
            </a:extLst>
          </p:cNvPr>
          <p:cNvSpPr txBox="1"/>
          <p:nvPr userDrawn="1"/>
        </p:nvSpPr>
        <p:spPr>
          <a:xfrm>
            <a:off x="4345132" y="5914198"/>
            <a:ext cx="6300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b="1" i="0" dirty="0">
                <a:solidFill>
                  <a:schemeClr val="bg1">
                    <a:alpha val="20000"/>
                  </a:schemeClr>
                </a:solidFill>
                <a:latin typeface="Brandon Grotesque Bold" panose="020B0503020203060202" pitchFamily="34" charset="77"/>
              </a:rPr>
              <a:t>COLLEGE TRACK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EAE7502-9B50-D7C2-934B-E76CB88B7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502" y="5914198"/>
            <a:ext cx="4446836" cy="717210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bg1">
                    <a:alpha val="20058"/>
                  </a:schemeClr>
                </a:solidFill>
              </a:defRPr>
            </a:lvl1pPr>
          </a:lstStyle>
          <a:p>
            <a:pPr lvl="0"/>
            <a:r>
              <a:rPr lang="en-US" dirty="0"/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33152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3B65B-2339-B00E-9CD8-4D1E632D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CFC0-B9BC-1DF5-B50D-A67423E2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EFC54-2D9F-8234-4111-BFF97B858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F3665-705D-8C47-80C1-224AA114605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B9E2-DF1C-08F3-B512-8FB5D756A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04667-A9FF-1951-92CC-CA21F0166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072F8-E60A-0241-BF44-FB50082E2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5" r:id="rId5"/>
    <p:sldLayoutId id="2147483651" r:id="rId6"/>
    <p:sldLayoutId id="2147483662" r:id="rId7"/>
    <p:sldLayoutId id="2147483661" r:id="rId8"/>
    <p:sldLayoutId id="2147483664" r:id="rId9"/>
    <p:sldLayoutId id="2147483667" r:id="rId10"/>
    <p:sldLayoutId id="2147483668" r:id="rId11"/>
    <p:sldLayoutId id="2147483669" r:id="rId12"/>
    <p:sldLayoutId id="2147483652" r:id="rId13"/>
    <p:sldLayoutId id="21474836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B8C4-28C4-5526-C3BB-964430B4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500" b="0" spc="300" dirty="0">
                <a:latin typeface="Brandon Grotesque Bold" panose="020B0503020203060202" pitchFamily="34" charset="77"/>
              </a:rPr>
              <a:t>QUERYLAKE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200F-2547-726A-62CB-638D53B7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DAA76-6C4B-AB8C-B2CC-06C726F6D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114384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BEF39-89AC-F778-3958-EA7452A5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E08C4-6A55-8316-403E-20701A1F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8095E-211F-F4EB-5411-38FEDDA76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JAMMAROUND AI</a:t>
            </a:r>
          </a:p>
        </p:txBody>
      </p:sp>
    </p:spTree>
    <p:extLst>
      <p:ext uri="{BB962C8B-B14F-4D97-AF65-F5344CB8AC3E}">
        <p14:creationId xmlns:p14="http://schemas.microsoft.com/office/powerpoint/2010/main" val="399197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C332C-E203-34BF-BAC9-261778BBA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068-8A6F-B398-0F9B-18C0F27F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MILESTONEMATE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2995-A9A2-96B7-CE0C-C28D158A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Orleans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04385-6C89-0CC7-22D0-62DC92014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66517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EB66-F7E4-3E32-8CB4-DF6617C7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D1E11-389B-69AC-8434-94F4F5B9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9AD21-899B-6B93-C80D-76C94C09FA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MILESTONEMATE</a:t>
            </a:r>
          </a:p>
        </p:txBody>
      </p:sp>
    </p:spTree>
    <p:extLst>
      <p:ext uri="{BB962C8B-B14F-4D97-AF65-F5344CB8AC3E}">
        <p14:creationId xmlns:p14="http://schemas.microsoft.com/office/powerpoint/2010/main" val="95298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734FC-43F8-498D-3FC3-98FD1758E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AB7C-8992-17EB-08C6-F3BA6248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FORMSIO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8355-545F-02D8-28E1-42BE37278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26B8A-537F-47D9-80B5-165EB9D09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74162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DF48F-3420-99DA-7974-4B66B60F3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D98E2-F0C2-42D2-014E-78464408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81DAB-0282-DAF1-1631-8DF73F439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FORMSIO</a:t>
            </a:r>
          </a:p>
        </p:txBody>
      </p:sp>
    </p:spTree>
    <p:extLst>
      <p:ext uri="{BB962C8B-B14F-4D97-AF65-F5344CB8AC3E}">
        <p14:creationId xmlns:p14="http://schemas.microsoft.com/office/powerpoint/2010/main" val="379923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B9ADD-2D1E-B637-A048-DD89CFA3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BF92-1B30-70DA-F87A-5AD2721F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CINELEVEL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2A9B-D58E-97B2-1A4E-3C2445364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FE79F-E137-8CEA-761C-00AF0840C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59662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338F-4146-A5ED-276C-55F797D69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D88DE-F7AA-6B36-2F3C-8A9C4BD5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352CC-41AC-E4C1-DF3D-2504CAD67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CINELEVEL</a:t>
            </a:r>
          </a:p>
        </p:txBody>
      </p:sp>
    </p:spTree>
    <p:extLst>
      <p:ext uri="{BB962C8B-B14F-4D97-AF65-F5344CB8AC3E}">
        <p14:creationId xmlns:p14="http://schemas.microsoft.com/office/powerpoint/2010/main" val="154834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6A1D0-4E71-86F5-753D-E5022D5F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D6E9-E31C-25B5-40E2-B99B7F2B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SOURVEYOR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2577F-9750-1065-194E-C25FEEE7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E77D1-1BA8-96A9-59ED-B65FE3744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293120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8E81-A549-4389-7725-31CF7CB3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63C06-B01D-14EC-3CD2-AF22750D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137B6-0AFC-45B6-0BF2-16A657068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SOURVEYOR</a:t>
            </a:r>
          </a:p>
        </p:txBody>
      </p:sp>
    </p:spTree>
    <p:extLst>
      <p:ext uri="{BB962C8B-B14F-4D97-AF65-F5344CB8AC3E}">
        <p14:creationId xmlns:p14="http://schemas.microsoft.com/office/powerpoint/2010/main" val="261014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39771-1E4B-0015-FA49-FD474A8BA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C775-3949-E5CD-4FAF-7E64067B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UNKNOWN </a:t>
            </a:r>
            <a:br>
              <a:rPr lang="en-US" dirty="0">
                <a:latin typeface="Brandon Grotesque Bold" panose="020B0503020203060202" pitchFamily="34" charset="77"/>
              </a:rPr>
            </a:br>
            <a:r>
              <a:rPr lang="en-US" dirty="0">
                <a:latin typeface="Brandon Grotesque Bold" panose="020B0503020203060202" pitchFamily="34" charset="77"/>
              </a:rPr>
              <a:t>CYBER, INC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AD41-14E5-C355-B7B5-17468842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557213"/>
          </a:xfrm>
        </p:spPr>
        <p:txBody>
          <a:bodyPr/>
          <a:lstStyle/>
          <a:p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39BA6-11DE-7420-1698-F45F7D807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274206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801A-4538-E5C7-8197-004AA4FB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F7034-F158-1A61-26A2-6B6D4BB5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02AC-AC13-60A8-4771-10ADD824F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QUERYLAKE</a:t>
            </a:r>
          </a:p>
        </p:txBody>
      </p:sp>
    </p:spTree>
    <p:extLst>
      <p:ext uri="{BB962C8B-B14F-4D97-AF65-F5344CB8AC3E}">
        <p14:creationId xmlns:p14="http://schemas.microsoft.com/office/powerpoint/2010/main" val="212890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CEDB0-398F-2F96-D546-7D46A254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ACB60-A283-1AED-C19F-0FC0B43B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B9344-0E20-ADFD-D7D6-252712FF69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UNKNOWN CYBER, INC</a:t>
            </a:r>
          </a:p>
        </p:txBody>
      </p:sp>
    </p:spTree>
    <p:extLst>
      <p:ext uri="{BB962C8B-B14F-4D97-AF65-F5344CB8AC3E}">
        <p14:creationId xmlns:p14="http://schemas.microsoft.com/office/powerpoint/2010/main" val="405380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591FE-4D08-8A6D-9D18-CBBB7EC6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CDE1-15C2-E7B0-F289-07F11C80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DARQ SECURITY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9737-FB9A-46E3-DF84-7B939CD2E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557213"/>
          </a:xfrm>
        </p:spPr>
        <p:txBody>
          <a:bodyPr/>
          <a:lstStyle/>
          <a:p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C5914-5589-A26D-BF70-4F210AA63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131525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806536-7B50-3356-D915-756CE778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618BB-C417-BCE7-93C9-8F3ACCFC4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DARQ SECURITY</a:t>
            </a:r>
          </a:p>
        </p:txBody>
      </p:sp>
    </p:spTree>
    <p:extLst>
      <p:ext uri="{BB962C8B-B14F-4D97-AF65-F5344CB8AC3E}">
        <p14:creationId xmlns:p14="http://schemas.microsoft.com/office/powerpoint/2010/main" val="49305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63BA1F-F422-4F89-0C69-BE582F3E4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BD283-D616-EB23-A002-19D999F1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LAXRAY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DF92-8E41-E642-9853-7BB3836D3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Louisiana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43888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543C-1678-4701-1432-F10A91772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57CA5-2CC0-3561-DB10-DC6ED31A1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85C12-D53B-00FA-3EAF-21C1118FA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2" y="5914198"/>
            <a:ext cx="4825208" cy="717210"/>
          </a:xfrm>
        </p:spPr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LAXRAY</a:t>
            </a:r>
          </a:p>
        </p:txBody>
      </p:sp>
    </p:spTree>
    <p:extLst>
      <p:ext uri="{BB962C8B-B14F-4D97-AF65-F5344CB8AC3E}">
        <p14:creationId xmlns:p14="http://schemas.microsoft.com/office/powerpoint/2010/main" val="416561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84B56-1511-8BFD-583D-5A15B77F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975B9-BF99-B29A-FC37-7E2EE813F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EA8A0-F820-F49C-C438-B4BD457B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AUTISM SPEAKS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7D9BD-E5F5-C4FE-F6A0-B5829298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Louisiana at Monroe</a:t>
            </a:r>
          </a:p>
        </p:txBody>
      </p:sp>
    </p:spTree>
    <p:extLst>
      <p:ext uri="{BB962C8B-B14F-4D97-AF65-F5344CB8AC3E}">
        <p14:creationId xmlns:p14="http://schemas.microsoft.com/office/powerpoint/2010/main" val="407692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78DEC-9348-64D9-EC99-6169E0F9A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B58151-49E5-EA41-A083-23E04B16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A0C69-EDD2-1783-02DE-EE6125D99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2" y="5914198"/>
            <a:ext cx="4825208" cy="717210"/>
          </a:xfrm>
        </p:spPr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AUTISM SPEAKS AI</a:t>
            </a:r>
          </a:p>
        </p:txBody>
      </p:sp>
    </p:spTree>
    <p:extLst>
      <p:ext uri="{BB962C8B-B14F-4D97-AF65-F5344CB8AC3E}">
        <p14:creationId xmlns:p14="http://schemas.microsoft.com/office/powerpoint/2010/main" val="260427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B66F-C301-A456-318B-495192B7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7E6E9-C86B-B59E-AEF8-B1DF58E44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645B4-E804-865D-F015-89DA0B8E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RESPIRAPPTION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C37FD-4758-52DD-AB49-BEC44BD4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Louisiana at Lafayette</a:t>
            </a:r>
          </a:p>
        </p:txBody>
      </p:sp>
    </p:spTree>
    <p:extLst>
      <p:ext uri="{BB962C8B-B14F-4D97-AF65-F5344CB8AC3E}">
        <p14:creationId xmlns:p14="http://schemas.microsoft.com/office/powerpoint/2010/main" val="36223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7A9BD-99A7-17AA-26E2-EEA575A56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43886-433F-67E9-8A0F-B646D349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8759D-031E-4E76-0230-A89E622B6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2" y="5914198"/>
            <a:ext cx="4825208" cy="717210"/>
          </a:xfrm>
        </p:spPr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RESPIRAPPTION</a:t>
            </a:r>
          </a:p>
        </p:txBody>
      </p:sp>
    </p:spTree>
    <p:extLst>
      <p:ext uri="{BB962C8B-B14F-4D97-AF65-F5344CB8AC3E}">
        <p14:creationId xmlns:p14="http://schemas.microsoft.com/office/powerpoint/2010/main" val="289080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460F-5A9F-5ED4-4895-8DE643A1A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5AD76-0051-2196-EF00-9380A28F5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71CD3-1B10-72E8-9EAC-3902DD13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APNE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6A94D-FB6D-CF1B-79FA-164638D5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Louisiana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0509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0D13-C978-F29B-6DF2-6DBDD750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CEFF-AF9D-94C3-F8D7-7AA9DB6D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500" dirty="0">
                <a:latin typeface="Brandon Grotesque Bold" panose="020B0503020203060202" pitchFamily="34" charset="77"/>
              </a:rPr>
              <a:t>BUILD-A-WAY, INC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58EF-936F-CB3E-24D6-EDDC84D3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Orleans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9092E-D77A-1A26-4293-378E2948F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159673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94D6B-9402-C265-A870-AE5F2FCA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A68EB-6C01-BFAC-7CDC-CCDF098D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1337-1EDB-4EBF-6316-BFEA2633D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2" y="5914198"/>
            <a:ext cx="4825208" cy="717210"/>
          </a:xfrm>
        </p:spPr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APNE</a:t>
            </a:r>
          </a:p>
        </p:txBody>
      </p:sp>
    </p:spTree>
    <p:extLst>
      <p:ext uri="{BB962C8B-B14F-4D97-AF65-F5344CB8AC3E}">
        <p14:creationId xmlns:p14="http://schemas.microsoft.com/office/powerpoint/2010/main" val="2654605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C477-0A13-77D7-59C7-537DAB50C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DDEE5-6670-F8AA-2B97-8CAF139B7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2D841-A9FB-6AB7-9475-5026270E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RHYMEAI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7DBC3-1538-1DE0-A720-8F77D18F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Louisiana at Monroe</a:t>
            </a:r>
          </a:p>
        </p:txBody>
      </p:sp>
    </p:spTree>
    <p:extLst>
      <p:ext uri="{BB962C8B-B14F-4D97-AF65-F5344CB8AC3E}">
        <p14:creationId xmlns:p14="http://schemas.microsoft.com/office/powerpoint/2010/main" val="4186528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C88F-89C1-26D2-3394-ACB75448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AA816-64CB-8E14-5740-7FE7932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6417A-5FD4-23C5-6D67-A3A77BFEF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2" y="5914198"/>
            <a:ext cx="4825208" cy="717210"/>
          </a:xfrm>
        </p:spPr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RHYMEAI</a:t>
            </a:r>
          </a:p>
        </p:txBody>
      </p:sp>
    </p:spTree>
    <p:extLst>
      <p:ext uri="{BB962C8B-B14F-4D97-AF65-F5344CB8AC3E}">
        <p14:creationId xmlns:p14="http://schemas.microsoft.com/office/powerpoint/2010/main" val="50375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9F67-B017-B3F8-B3F3-7FFEA7C4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9430E-C744-5C78-CDA2-650E3925B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47C8BB-3482-0773-1C06-ADE3EB6D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FARMSMARTER.AI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6BBAE-D414-417A-0784-DB1AD334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Louisiana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49086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3B94-512A-AC72-C05F-4C534CB6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2758F6-8A45-5295-FD69-D3A0D835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2C86B-CB31-1A64-C0E6-E35B75E8F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2" y="5914198"/>
            <a:ext cx="4825208" cy="717210"/>
          </a:xfrm>
        </p:spPr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FARNSNARTER.AI</a:t>
            </a:r>
          </a:p>
        </p:txBody>
      </p:sp>
    </p:spTree>
    <p:extLst>
      <p:ext uri="{BB962C8B-B14F-4D97-AF65-F5344CB8AC3E}">
        <p14:creationId xmlns:p14="http://schemas.microsoft.com/office/powerpoint/2010/main" val="415335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F7CEC-A6BF-B994-4BF2-84CC764B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294409-0C01-B798-93F9-A60EF9ADE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C4558C-9673-791A-F25A-BB817766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DRISTI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48ECC-747C-9B1C-2009-F5693F6A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Louisiana at Monroe</a:t>
            </a:r>
          </a:p>
        </p:txBody>
      </p:sp>
    </p:spTree>
    <p:extLst>
      <p:ext uri="{BB962C8B-B14F-4D97-AF65-F5344CB8AC3E}">
        <p14:creationId xmlns:p14="http://schemas.microsoft.com/office/powerpoint/2010/main" val="447829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01AF3-EAB3-2E37-7245-9473AFBC7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0218B-30C8-6AD7-1A2A-FC21F988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E59D5-2C71-AC4C-8AF7-AF6A003D32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DRISTI</a:t>
            </a:r>
          </a:p>
        </p:txBody>
      </p:sp>
    </p:spTree>
    <p:extLst>
      <p:ext uri="{BB962C8B-B14F-4D97-AF65-F5344CB8AC3E}">
        <p14:creationId xmlns:p14="http://schemas.microsoft.com/office/powerpoint/2010/main" val="3616621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CB79-E9B5-D8D6-6A74-509E7F7A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3E1313-0122-847E-B627-19A8AA57C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B5DAF5-9151-9A4E-976E-01E921AA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AEERO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0BE36-760A-F2E6-1854-FDC710C7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Grambling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9408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9981-5BA3-C3F1-6961-A24E4D62F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0BF3BE-7D4B-3385-F03E-98ED9727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3BEED-AC84-4CF9-7BEB-E1DC655CF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AEERO</a:t>
            </a:r>
          </a:p>
        </p:txBody>
      </p:sp>
    </p:spTree>
    <p:extLst>
      <p:ext uri="{BB962C8B-B14F-4D97-AF65-F5344CB8AC3E}">
        <p14:creationId xmlns:p14="http://schemas.microsoft.com/office/powerpoint/2010/main" val="2860290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031B1-2CF3-EF3E-7B47-B50165CD1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1C1EB-956F-24DD-9BEE-B150A53DD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BDB9D1-91DC-5C30-6B6C-FC5D7439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DONORSYNC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C6D2D-D317-2459-EE57-10B6DDB6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Louisiana at Monroe</a:t>
            </a:r>
          </a:p>
        </p:txBody>
      </p:sp>
    </p:spTree>
    <p:extLst>
      <p:ext uri="{BB962C8B-B14F-4D97-AF65-F5344CB8AC3E}">
        <p14:creationId xmlns:p14="http://schemas.microsoft.com/office/powerpoint/2010/main" val="407967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BCA9B-7164-D6CA-5262-F096D0575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6486A-6910-447F-807D-A2FB7B04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C7D4-BA72-EE0F-8BFC-A24F7D63D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BUILD-A-WAY INC</a:t>
            </a:r>
          </a:p>
        </p:txBody>
      </p:sp>
    </p:spTree>
    <p:extLst>
      <p:ext uri="{BB962C8B-B14F-4D97-AF65-F5344CB8AC3E}">
        <p14:creationId xmlns:p14="http://schemas.microsoft.com/office/powerpoint/2010/main" val="147331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8F8D5-2839-6865-C334-9E3A17950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5E6ED8-FA23-4B0F-8F89-5A70F88D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B904F-7BF4-AFDA-F731-E4BAB331D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DONORSYNC</a:t>
            </a:r>
          </a:p>
        </p:txBody>
      </p:sp>
    </p:spTree>
    <p:extLst>
      <p:ext uri="{BB962C8B-B14F-4D97-AF65-F5344CB8AC3E}">
        <p14:creationId xmlns:p14="http://schemas.microsoft.com/office/powerpoint/2010/main" val="2044523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39102-9EC8-0D3E-BAB2-DE3FBA44B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4160D-3EF5-3495-92F5-77BACC91E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COLLEGE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EDC99-983F-B875-B732-3511833A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SOLARA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0CD52-14B9-617F-3B85-E3C86CB1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New Orleans</a:t>
            </a:r>
          </a:p>
        </p:txBody>
      </p:sp>
    </p:spTree>
    <p:extLst>
      <p:ext uri="{BB962C8B-B14F-4D97-AF65-F5344CB8AC3E}">
        <p14:creationId xmlns:p14="http://schemas.microsoft.com/office/powerpoint/2010/main" val="3958929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D3370-D137-25DD-39C0-912E9DAB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EEE9E-37F6-5BC7-0D39-034F9F45F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SOLARA</a:t>
            </a:r>
          </a:p>
        </p:txBody>
      </p:sp>
    </p:spTree>
    <p:extLst>
      <p:ext uri="{BB962C8B-B14F-4D97-AF65-F5344CB8AC3E}">
        <p14:creationId xmlns:p14="http://schemas.microsoft.com/office/powerpoint/2010/main" val="3050973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4E59"/>
            </a:gs>
            <a:gs pos="74000">
              <a:srgbClr val="77121C"/>
            </a:gs>
            <a:gs pos="37000">
              <a:srgbClr val="C6202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3A3CC-A89C-E2CC-667A-34E7A3DFC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59E2B-2A70-F13C-3DD8-D3343301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HEXILO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985DA-F3CC-A0A6-A27A-26E1CFC22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Baton Rouge Magnet High School</a:t>
            </a:r>
          </a:p>
        </p:txBody>
      </p:sp>
    </p:spTree>
    <p:extLst>
      <p:ext uri="{BB962C8B-B14F-4D97-AF65-F5344CB8AC3E}">
        <p14:creationId xmlns:p14="http://schemas.microsoft.com/office/powerpoint/2010/main" val="400675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EB8BFF-F918-8EBF-8D1E-39A7CB8B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24F23-CFAD-01AF-50BF-D39EF81C1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500" dirty="0"/>
              <a:t>HEXILO</a:t>
            </a:r>
          </a:p>
        </p:txBody>
      </p:sp>
    </p:spTree>
    <p:extLst>
      <p:ext uri="{BB962C8B-B14F-4D97-AF65-F5344CB8AC3E}">
        <p14:creationId xmlns:p14="http://schemas.microsoft.com/office/powerpoint/2010/main" val="2444810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7F3B1-0A5F-7C81-9ECC-DB06C86B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E09CC-EF18-6BBD-4F1D-94A657162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9DD97-B3EC-0C48-919D-C0E19117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ndon Grotesque Bold" panose="020B0503020203060202" pitchFamily="34" charset="77"/>
              </a:rPr>
              <a:t>POSEIDON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1DCB4-5D4E-0AE4-BE8C-4D965120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 Monroe High School</a:t>
            </a:r>
          </a:p>
        </p:txBody>
      </p:sp>
    </p:spTree>
    <p:extLst>
      <p:ext uri="{BB962C8B-B14F-4D97-AF65-F5344CB8AC3E}">
        <p14:creationId xmlns:p14="http://schemas.microsoft.com/office/powerpoint/2010/main" val="1504925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272D9-6226-3D5C-0A71-38D427414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C6850-6427-D28F-31A4-4F928323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E068-4B70-1942-601E-372CF662E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500" dirty="0"/>
              <a:t>POSEIDON</a:t>
            </a:r>
          </a:p>
        </p:txBody>
      </p:sp>
    </p:spTree>
    <p:extLst>
      <p:ext uri="{BB962C8B-B14F-4D97-AF65-F5344CB8AC3E}">
        <p14:creationId xmlns:p14="http://schemas.microsoft.com/office/powerpoint/2010/main" val="230248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CBBB8-771B-48B2-6A5A-1043B356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E00C-E656-76CD-161C-031EE63A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500" dirty="0">
                <a:latin typeface="Brandon Grotesque Bold" panose="020B0503020203060202" pitchFamily="34" charset="77"/>
              </a:rPr>
              <a:t>ENCORE CO2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C844C-9571-1445-7315-F0735BF3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Baton Rouge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28C28-ACF9-CB94-78D2-2BA7766F0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82979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4EA05-E66E-6108-DAEA-F3C78628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9CF10-C967-F9E6-6462-E364FA9A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0CCE-2DB5-6069-3E96-16DF42F4A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ENCORE CO2</a:t>
            </a:r>
          </a:p>
        </p:txBody>
      </p:sp>
    </p:spTree>
    <p:extLst>
      <p:ext uri="{BB962C8B-B14F-4D97-AF65-F5344CB8AC3E}">
        <p14:creationId xmlns:p14="http://schemas.microsoft.com/office/powerpoint/2010/main" val="138189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5F4B5-272F-2408-3086-9391250A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F51E-1F30-516A-2FBC-6C88EDF0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500" dirty="0">
                <a:latin typeface="Brandon Grotesque Bold" panose="020B0503020203060202" pitchFamily="34" charset="77"/>
              </a:rPr>
              <a:t>FLANGE ALIGNER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D724-D700-0673-4975-03BB6ADF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Laplace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77347-131C-A8D6-4A6B-964D3BFAC8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34018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DE30C-D826-EE6B-B152-62C5D4476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2AE7F-8C28-017C-E8DD-92C8D389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D2DC2-434F-CE75-9BC8-D15919312D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501" y="5914198"/>
            <a:ext cx="6244105" cy="717210"/>
          </a:xfrm>
        </p:spPr>
        <p:txBody>
          <a:bodyPr/>
          <a:lstStyle/>
          <a:p>
            <a:r>
              <a:rPr lang="en-US" dirty="0"/>
              <a:t>FLANGE ALIGNER</a:t>
            </a:r>
          </a:p>
        </p:txBody>
      </p:sp>
    </p:spTree>
    <p:extLst>
      <p:ext uri="{BB962C8B-B14F-4D97-AF65-F5344CB8AC3E}">
        <p14:creationId xmlns:p14="http://schemas.microsoft.com/office/powerpoint/2010/main" val="4880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84DF-B311-72C7-85A2-CD6213D9F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AE75-B887-62A0-0C3A-E4092BF6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andon Grotesque Bold" panose="020B0503020203060202" pitchFamily="34" charset="77"/>
              </a:rPr>
              <a:t>JAMMAROUND AI</a:t>
            </a:r>
            <a:endParaRPr lang="en-US" sz="8500" spc="300" dirty="0">
              <a:latin typeface="Brandon Grotesque Bold" panose="020B0503020203060202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09F2F-3E1B-49EC-93A4-29D904492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Orleans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7CA36-CEA8-4A63-51CC-89EE822F3F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TRACK</a:t>
            </a:r>
          </a:p>
        </p:txBody>
      </p:sp>
    </p:spTree>
    <p:extLst>
      <p:ext uri="{BB962C8B-B14F-4D97-AF65-F5344CB8AC3E}">
        <p14:creationId xmlns:p14="http://schemas.microsoft.com/office/powerpoint/2010/main" val="285279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599B4847F334986BB87AD507DAE29" ma:contentTypeVersion="19" ma:contentTypeDescription="Create a new document." ma:contentTypeScope="" ma:versionID="eec81ce5098690a0ef10b456adf4cf8e">
  <xsd:schema xmlns:xsd="http://www.w3.org/2001/XMLSchema" xmlns:xs="http://www.w3.org/2001/XMLSchema" xmlns:p="http://schemas.microsoft.com/office/2006/metadata/properties" xmlns:ns2="92d551cc-b51c-422f-ac92-acb90f4428e5" xmlns:ns3="6702863a-1e61-47c7-a374-6e8288a4f388" targetNamespace="http://schemas.microsoft.com/office/2006/metadata/properties" ma:root="true" ma:fieldsID="30e2fec6abcefce6c06fecd858b499d1" ns2:_="" ns3:_="">
    <xsd:import namespace="92d551cc-b51c-422f-ac92-acb90f4428e5"/>
    <xsd:import namespace="6702863a-1e61-47c7-a374-6e8288a4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551cc-b51c-422f-ac92-acb90f442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48d23f3-ee0b-4865-a7a1-5b31519def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2863a-1e61-47c7-a374-6e8288a4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c9a4b2a-b728-4327-957b-5e25ec6f7d11}" ma:internalName="TaxCatchAll" ma:showField="CatchAllData" ma:web="6702863a-1e61-47c7-a374-6e8288a4f3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02863a-1e61-47c7-a374-6e8288a4f388" xsi:nil="true"/>
    <lcf76f155ced4ddcb4097134ff3c332f xmlns="92d551cc-b51c-422f-ac92-acb90f4428e5">
      <Terms xmlns="http://schemas.microsoft.com/office/infopath/2007/PartnerControls"/>
    </lcf76f155ced4ddcb4097134ff3c332f>
    <Thumbnail xmlns="92d551cc-b51c-422f-ac92-acb90f4428e5" xsi:nil="true"/>
  </documentManagement>
</p:properties>
</file>

<file path=customXml/itemProps1.xml><?xml version="1.0" encoding="utf-8"?>
<ds:datastoreItem xmlns:ds="http://schemas.openxmlformats.org/officeDocument/2006/customXml" ds:itemID="{CB0F01E6-966E-49A3-B0AD-5ED4874C0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551cc-b51c-422f-ac92-acb90f4428e5"/>
    <ds:schemaRef ds:uri="6702863a-1e61-47c7-a374-6e8288a4f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5E3FBF-F4C2-42C2-A1E2-DDDE22198D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6C3193-39B7-494B-A17A-642AA9FD29E1}">
  <ds:schemaRefs>
    <ds:schemaRef ds:uri="http://schemas.microsoft.com/office/2006/metadata/properties"/>
    <ds:schemaRef ds:uri="http://purl.org/dc/elements/1.1/"/>
    <ds:schemaRef ds:uri="http://purl.org/dc/terms/"/>
    <ds:schemaRef ds:uri="6702863a-1e61-47c7-a374-6e8288a4f388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2d551cc-b51c-422f-ac92-acb90f4428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196</Words>
  <Application>Microsoft Macintosh PowerPoint</Application>
  <PresentationFormat>Widescreen</PresentationFormat>
  <Paragraphs>101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Aptos Display</vt:lpstr>
      <vt:lpstr>Arial</vt:lpstr>
      <vt:lpstr>Brandon Grotesque Bold</vt:lpstr>
      <vt:lpstr>Brandon Grotesque Regular</vt:lpstr>
      <vt:lpstr>Office Theme</vt:lpstr>
      <vt:lpstr>QUERYLAKE</vt:lpstr>
      <vt:lpstr>PowerPoint Presentation</vt:lpstr>
      <vt:lpstr>BUILD-A-WAY, INC</vt:lpstr>
      <vt:lpstr>PowerPoint Presentation</vt:lpstr>
      <vt:lpstr>ENCORE CO2</vt:lpstr>
      <vt:lpstr>PowerPoint Presentation</vt:lpstr>
      <vt:lpstr>FLANGE ALIGNER</vt:lpstr>
      <vt:lpstr>PowerPoint Presentation</vt:lpstr>
      <vt:lpstr>JAMMAROUND AI</vt:lpstr>
      <vt:lpstr>PowerPoint Presentation</vt:lpstr>
      <vt:lpstr>MILESTONEMATE</vt:lpstr>
      <vt:lpstr>PowerPoint Presentation</vt:lpstr>
      <vt:lpstr>FORMSIO</vt:lpstr>
      <vt:lpstr>PowerPoint Presentation</vt:lpstr>
      <vt:lpstr>CINELEVEL</vt:lpstr>
      <vt:lpstr>PowerPoint Presentation</vt:lpstr>
      <vt:lpstr>SOURVEYOR</vt:lpstr>
      <vt:lpstr>PowerPoint Presentation</vt:lpstr>
      <vt:lpstr>UNKNOWN  CYBER, INC</vt:lpstr>
      <vt:lpstr>PowerPoint Presentation</vt:lpstr>
      <vt:lpstr>DARQ SECURITY</vt:lpstr>
      <vt:lpstr>PowerPoint Presentation</vt:lpstr>
      <vt:lpstr>LAXRAY</vt:lpstr>
      <vt:lpstr>PowerPoint Presentation</vt:lpstr>
      <vt:lpstr>AUTISM SPEAKS AI</vt:lpstr>
      <vt:lpstr>PowerPoint Presentation</vt:lpstr>
      <vt:lpstr>RESPIRAPPTION</vt:lpstr>
      <vt:lpstr>PowerPoint Presentation</vt:lpstr>
      <vt:lpstr>APNE</vt:lpstr>
      <vt:lpstr>PowerPoint Presentation</vt:lpstr>
      <vt:lpstr>RHYMEAI</vt:lpstr>
      <vt:lpstr>PowerPoint Presentation</vt:lpstr>
      <vt:lpstr>FARMSMARTER.AI</vt:lpstr>
      <vt:lpstr>PowerPoint Presentation</vt:lpstr>
      <vt:lpstr>DRISTI</vt:lpstr>
      <vt:lpstr>PowerPoint Presentation</vt:lpstr>
      <vt:lpstr>AEERO</vt:lpstr>
      <vt:lpstr>PowerPoint Presentation</vt:lpstr>
      <vt:lpstr>DONORSYNC</vt:lpstr>
      <vt:lpstr>PowerPoint Presentation</vt:lpstr>
      <vt:lpstr>SOLARA</vt:lpstr>
      <vt:lpstr>PowerPoint Presentation</vt:lpstr>
      <vt:lpstr>HEXILO</vt:lpstr>
      <vt:lpstr>PowerPoint Presentation</vt:lpstr>
      <vt:lpstr>POSEIDON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Albin</dc:creator>
  <cp:lastModifiedBy>Na'Tisha Natt</cp:lastModifiedBy>
  <cp:revision>11</cp:revision>
  <dcterms:created xsi:type="dcterms:W3CDTF">2025-05-27T17:52:10Z</dcterms:created>
  <dcterms:modified xsi:type="dcterms:W3CDTF">2025-05-29T20:14:57Z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0x010100269599B4847F334986BB87AD507DAE29</vt:lpwstr>
  </property>
  <property fmtid="{D5CDD505-2E9C-101B-9397-08002B2CF9AE}" pid="3" name="MediaServiceImageTags">
    <vt:lpwstr/>
  </property>
</Properties>
</file>